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5" r:id="rId3"/>
    <p:sldId id="271" r:id="rId4"/>
    <p:sldId id="292" r:id="rId5"/>
    <p:sldId id="286" r:id="rId6"/>
    <p:sldId id="258" r:id="rId7"/>
    <p:sldId id="278" r:id="rId8"/>
    <p:sldId id="279" r:id="rId9"/>
    <p:sldId id="283" r:id="rId10"/>
    <p:sldId id="300" r:id="rId11"/>
    <p:sldId id="296" r:id="rId12"/>
    <p:sldId id="282" r:id="rId13"/>
    <p:sldId id="305" r:id="rId14"/>
    <p:sldId id="306" r:id="rId15"/>
    <p:sldId id="298" r:id="rId16"/>
    <p:sldId id="314" r:id="rId17"/>
    <p:sldId id="316" r:id="rId18"/>
    <p:sldId id="309" r:id="rId19"/>
    <p:sldId id="280" r:id="rId20"/>
    <p:sldId id="261" r:id="rId21"/>
    <p:sldId id="266" r:id="rId22"/>
    <p:sldId id="263" r:id="rId23"/>
    <p:sldId id="287" r:id="rId24"/>
    <p:sldId id="269" r:id="rId25"/>
    <p:sldId id="270" r:id="rId26"/>
    <p:sldId id="311" r:id="rId27"/>
    <p:sldId id="310" r:id="rId28"/>
    <p:sldId id="275" r:id="rId29"/>
    <p:sldId id="327" r:id="rId30"/>
    <p:sldId id="313" r:id="rId31"/>
    <p:sldId id="326" r:id="rId32"/>
    <p:sldId id="312" r:id="rId33"/>
    <p:sldId id="325" r:id="rId34"/>
    <p:sldId id="320" r:id="rId35"/>
    <p:sldId id="324" r:id="rId36"/>
    <p:sldId id="318" r:id="rId37"/>
    <p:sldId id="328" r:id="rId38"/>
    <p:sldId id="319" r:id="rId39"/>
    <p:sldId id="32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96" d="100"/>
          <a:sy n="96" d="100"/>
        </p:scale>
        <p:origin x="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grammerAl/Presentations-20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icrosoftIoT.WindowsIoTCoreProjectTemplatesforVS15" TargetMode="External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at: </a:t>
            </a:r>
            <a:r>
              <a:rPr lang="en-US" dirty="0">
                <a:hlinkClick r:id="rId2"/>
              </a:rPr>
              <a:t>github.com/ProgrammerAl/Presentations-2019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9F3F6-C350-4D53-B99D-B666028D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48" y="2584174"/>
            <a:ext cx="6049855" cy="4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Install extension for new project templates</a:t>
            </a:r>
          </a:p>
          <a:p>
            <a:pPr lvl="2"/>
            <a:r>
              <a:rPr lang="en-US" dirty="0">
                <a:hlinkClick r:id="rId3"/>
              </a:rPr>
              <a:t>https://marketplace.visualstudio.com/items?itemName=MicrosoftIoT.WindowsIoTCoreProjectTemplatesforVS15</a:t>
            </a:r>
            <a:endParaRPr lang="en-US" dirty="0"/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6" y="3923464"/>
            <a:ext cx="5067029" cy="12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feel as loved as .NET Core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pPr lvl="1"/>
            <a:r>
              <a:rPr lang="en-US" dirty="0"/>
              <a:t>Only on VS Code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</a:t>
            </a:r>
            <a:r>
              <a:rPr lang="en-US" dirty="0"/>
              <a:t>-config` to begin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Enabling I2C on the Raspberry Pi">
            <a:extLst>
              <a:ext uri="{FF2B5EF4-FFF2-40B4-BE49-F238E27FC236}">
                <a16:creationId xmlns:a16="http://schemas.microsoft.com/office/drawing/2014/main" id="{1619703E-2B23-4ADF-B0B8-5D04F93D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90" y="3499850"/>
            <a:ext cx="5074298" cy="32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 Deep Dive</a:t>
            </a:r>
          </a:p>
          <a:p>
            <a:r>
              <a:rPr lang="en-US" dirty="0"/>
              <a:t>Native C/C++*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Interfacing with Hardware using .NET</a:t>
            </a:r>
          </a:p>
          <a:p>
            <a:r>
              <a:rPr lang="en-US" dirty="0"/>
              <a:t>Compare and Contrast Overview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More Active Development</a:t>
            </a:r>
            <a:endParaRPr lang="en-US" dirty="0"/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Standard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pPr lvl="1"/>
            <a:r>
              <a:rPr lang="en-US" dirty="0"/>
              <a:t>Code is Available!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692A-7851-4976-8693-83D9600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6" y="105763"/>
            <a:ext cx="8313575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Very early days</a:t>
            </a:r>
          </a:p>
          <a:p>
            <a:pPr lvl="1"/>
            <a:r>
              <a:rPr lang="en-US" dirty="0"/>
              <a:t>Beta product for now</a:t>
            </a:r>
          </a:p>
          <a:p>
            <a:r>
              <a:rPr lang="en-US" dirty="0"/>
              <a:t>Connecting over Vagrant VM is very different</a:t>
            </a:r>
          </a:p>
          <a:p>
            <a:r>
              <a:rPr lang="en-US" dirty="0"/>
              <a:t>Creating .NET Framework App/DLLs feels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55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Install VirtualBox</a:t>
            </a:r>
          </a:p>
          <a:p>
            <a:r>
              <a:rPr lang="en-US" dirty="0"/>
              <a:t>Install Vagrant</a:t>
            </a:r>
          </a:p>
          <a:p>
            <a:r>
              <a:rPr lang="en-US" dirty="0" err="1"/>
              <a:t>dfu-util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16C-E36D-41EC-B0F4-7007F57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8FF-22FD-4E5C-8DAC-6330EEBD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software for development machines</a:t>
            </a:r>
          </a:p>
          <a:p>
            <a:r>
              <a:rPr lang="en-US" dirty="0"/>
              <a:t>After installing, create a Working Folder</a:t>
            </a:r>
          </a:p>
          <a:p>
            <a:r>
              <a:rPr lang="en-US" dirty="0"/>
              <a:t>Download custom Vagrant file and config.sh from Wilderness Labs</a:t>
            </a:r>
          </a:p>
          <a:p>
            <a:r>
              <a:rPr lang="en-US" dirty="0"/>
              <a:t>Copy/Paste </a:t>
            </a:r>
            <a:r>
              <a:rPr lang="en-US" dirty="0" err="1"/>
              <a:t>Vagrantfile</a:t>
            </a:r>
            <a:r>
              <a:rPr lang="en-US" dirty="0"/>
              <a:t> and config.sh to Working Folder</a:t>
            </a:r>
          </a:p>
          <a:p>
            <a:r>
              <a:rPr lang="en-US" dirty="0"/>
              <a:t>From command line, run `vagrant up` to initialize the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A1D4-E744-4489-99A5-743821F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7570"/>
            <a:ext cx="6785738" cy="1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6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Download ST-Link software</a:t>
            </a:r>
          </a:p>
          <a:p>
            <a:r>
              <a:rPr lang="en-US" dirty="0"/>
              <a:t>Download </a:t>
            </a:r>
            <a:r>
              <a:rPr lang="en-US" dirty="0" err="1"/>
              <a:t>dfu-util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Meadow App in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dirty="0"/>
              <a:t>Add the </a:t>
            </a:r>
            <a:r>
              <a:rPr lang="en-US" dirty="0" err="1"/>
              <a:t>Meadow.Core</a:t>
            </a:r>
            <a:r>
              <a:rPr lang="en-US" dirty="0"/>
              <a:t> NuGet package</a:t>
            </a:r>
          </a:p>
          <a:p>
            <a:r>
              <a:rPr lang="en-US" dirty="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dirty="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to/Running On a 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Copy/Paste files from /bin to the ~/</a:t>
            </a:r>
            <a:r>
              <a:rPr lang="en-US" dirty="0" err="1"/>
              <a:t>tmp</a:t>
            </a:r>
            <a:r>
              <a:rPr lang="en-US" dirty="0"/>
              <a:t> folder in your Vagrant working folder</a:t>
            </a:r>
          </a:p>
          <a:p>
            <a:r>
              <a:rPr lang="en-US" dirty="0"/>
              <a:t>Start Vagrant VM</a:t>
            </a:r>
          </a:p>
          <a:p>
            <a:r>
              <a:rPr lang="en-US" dirty="0"/>
              <a:t>Connect ST-Link to Meadow</a:t>
            </a:r>
          </a:p>
          <a:p>
            <a:r>
              <a:rPr lang="en-US" dirty="0"/>
              <a:t>Within Vagrant, verify connection to Meadow with `</a:t>
            </a:r>
            <a:r>
              <a:rPr lang="en-US" dirty="0" err="1"/>
              <a:t>lusb</a:t>
            </a:r>
            <a:r>
              <a:rPr lang="en-US" dirty="0"/>
              <a:t>` command</a:t>
            </a:r>
          </a:p>
          <a:p>
            <a:r>
              <a:rPr lang="en-US" dirty="0"/>
              <a:t>Run `./start.sh &amp;` </a:t>
            </a:r>
          </a:p>
          <a:p>
            <a:r>
              <a:rPr lang="en-US" dirty="0"/>
              <a:t>Start GDB with `</a:t>
            </a:r>
            <a:r>
              <a:rPr lang="en-US" dirty="0" err="1"/>
              <a:t>gdb</a:t>
            </a:r>
            <a:r>
              <a:rPr lang="en-US" dirty="0"/>
              <a:t>` command</a:t>
            </a:r>
          </a:p>
          <a:p>
            <a:r>
              <a:rPr lang="en-US" dirty="0"/>
              <a:t>At prompt, enter `target remote :4242`</a:t>
            </a:r>
          </a:p>
          <a:p>
            <a:r>
              <a:rPr lang="en-US" dirty="0"/>
              <a:t>Enter `c` to start your app.exe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r>
              <a:rPr lang="en-US" dirty="0"/>
              <a:t>Azure Functions for Edge Computing</a:t>
            </a:r>
          </a:p>
          <a:p>
            <a:pPr lvl="1"/>
            <a:r>
              <a:rPr lang="en-US" dirty="0"/>
              <a:t>Business-logic Azure Function in a Docker Container on Device</a:t>
            </a:r>
          </a:p>
          <a:p>
            <a:pPr lvl="1"/>
            <a:r>
              <a:rPr lang="en-US" dirty="0"/>
              <a:t>IoT Thing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199-1231-4B39-9E05-3F5CB3E0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Self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06D-A803-481E-BB9E-CEC4484C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@ProgrammerAL</a:t>
            </a:r>
          </a:p>
          <a:p>
            <a:r>
              <a:rPr lang="en-US" dirty="0"/>
              <a:t>ProgrammerAL.com</a:t>
            </a:r>
          </a:p>
          <a:p>
            <a:r>
              <a:rPr lang="en-US" dirty="0"/>
              <a:t>Developer Side Quests Podcast</a:t>
            </a:r>
          </a:p>
          <a:p>
            <a:pPr lvl="1"/>
            <a:r>
              <a:rPr lang="en-US" dirty="0"/>
              <a:t>Looking for Guests</a:t>
            </a:r>
          </a:p>
          <a:p>
            <a:r>
              <a:rPr lang="en-US" dirty="0"/>
              <a:t>Level 34 Pokémon Go Trainer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6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2B8E8-747A-40FD-AED4-ADB55BDD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5618"/>
            <a:ext cx="631595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over Linux</a:t>
            </a:r>
          </a:p>
          <a:p>
            <a:r>
              <a:rPr lang="en-US" dirty="0"/>
              <a:t>.NET Core over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r>
              <a:rPr lang="en-US" dirty="0"/>
              <a:t>Only supports certain chips/boards</a:t>
            </a:r>
          </a:p>
          <a:p>
            <a:r>
              <a:rPr lang="en-US" dirty="0"/>
              <a:t>Still Windows</a:t>
            </a:r>
          </a:p>
          <a:p>
            <a:pPr lvl="1"/>
            <a:r>
              <a:rPr lang="en-US" dirty="0"/>
              <a:t>PowerShell, command line, .NET,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No quick start templates built into VS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  <a:p>
            <a:r>
              <a:rPr lang="en-US" dirty="0"/>
              <a:t>Free OS if no screen</a:t>
            </a:r>
          </a:p>
          <a:p>
            <a:pPr lvl="1"/>
            <a:r>
              <a:rPr lang="en-US" dirty="0"/>
              <a:t>Or screen under 10”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5876</TotalTime>
  <Words>1229</Words>
  <Application>Microsoft Office PowerPoint</Application>
  <PresentationFormat>Widescreen</PresentationFormat>
  <Paragraphs>256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.NET of Things</vt:lpstr>
      <vt:lpstr>This is:</vt:lpstr>
      <vt:lpstr>Demo App</vt:lpstr>
      <vt:lpstr>SparkFun Ambient Light Sensor</vt:lpstr>
      <vt:lpstr>I²C Protocol</vt:lpstr>
      <vt:lpstr>Raspberry Pi</vt:lpstr>
      <vt:lpstr>Three Options with .NET on Raspberry Pi</vt:lpstr>
      <vt:lpstr>Windows 10 IoT</vt:lpstr>
      <vt:lpstr>Good</vt:lpstr>
      <vt:lpstr>IoT Dashboard</vt:lpstr>
      <vt:lpstr>Windows 10 IoT - Getting Setup</vt:lpstr>
      <vt:lpstr>.NET on Raspberry Pi</vt:lpstr>
      <vt:lpstr>Good</vt:lpstr>
      <vt:lpstr>Good</vt:lpstr>
      <vt:lpstr>Pin Access on Linux</vt:lpstr>
      <vt:lpstr>Setting Up I2C Raspberry Pi Linux</vt:lpstr>
      <vt:lpstr>Compiling Apps</vt:lpstr>
      <vt:lpstr>Code Review</vt:lpstr>
      <vt:lpstr>New in .NET Core 3.0</vt:lpstr>
      <vt:lpstr>History Lesson - .NET MicroFramework</vt:lpstr>
      <vt:lpstr>Cons</vt:lpstr>
      <vt:lpstr>TinyCLR OS</vt:lpstr>
      <vt:lpstr>FEZ Board</vt:lpstr>
      <vt:lpstr>TinyCLR OS – Getting Setup</vt:lpstr>
      <vt:lpstr>TinyCLR Config</vt:lpstr>
      <vt:lpstr>Good</vt:lpstr>
      <vt:lpstr>Code Review</vt:lpstr>
      <vt:lpstr>Meadow Board</vt:lpstr>
      <vt:lpstr>PowerPoint Presentation</vt:lpstr>
      <vt:lpstr>PowerPoint Presentation</vt:lpstr>
      <vt:lpstr>Good</vt:lpstr>
      <vt:lpstr>Getting Setup - Dev Machine - Windows</vt:lpstr>
      <vt:lpstr>Setup Vagrant</vt:lpstr>
      <vt:lpstr>Getting Board Setup</vt:lpstr>
      <vt:lpstr>Writing a Meadow App in VS</vt:lpstr>
      <vt:lpstr>Deploying to/Running On a Meadow Board</vt:lpstr>
      <vt:lpstr>Code Review</vt:lpstr>
      <vt:lpstr>Extras</vt:lpstr>
      <vt:lpstr>Shameless Self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290</cp:revision>
  <dcterms:created xsi:type="dcterms:W3CDTF">2019-02-13T02:21:19Z</dcterms:created>
  <dcterms:modified xsi:type="dcterms:W3CDTF">2019-03-28T00:27:10Z</dcterms:modified>
</cp:coreProperties>
</file>